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0" r:id="rId1"/>
  </p:sldMasterIdLst>
  <p:sldIdLst>
    <p:sldId id="256" r:id="rId2"/>
    <p:sldId id="257" r:id="rId3"/>
    <p:sldId id="267" r:id="rId4"/>
    <p:sldId id="258" r:id="rId5"/>
    <p:sldId id="260" r:id="rId6"/>
    <p:sldId id="266" r:id="rId7"/>
    <p:sldId id="268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0825" autoAdjust="0"/>
  </p:normalViewPr>
  <p:slideViewPr>
    <p:cSldViewPr snapToGrid="0">
      <p:cViewPr varScale="1">
        <p:scale>
          <a:sx n="70" d="100"/>
          <a:sy n="70" d="100"/>
        </p:scale>
        <p:origin x="88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525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867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02581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6550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9417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14463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8432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43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539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199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851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748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471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879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74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7602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B35C9-35A0-4DE9-83F8-373CDC66CD16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3A9A45E-B7CF-47EB-95FA-AA01421192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35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figma.com/file/p4i84rzjojWj9zV3f6LrZf/%EA%B9%80%EB%8F%99%ED%98%84_%EB%AA%A8%EB%B0%94%EC%9D%BC?node-id=0%3A1&amp;t=y1e86sFjlDqS5q0u-1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모바일웹기획서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 smtClean="0"/>
          </a:p>
          <a:p>
            <a:r>
              <a:rPr lang="ko-KR" altLang="en-US" dirty="0" smtClean="0"/>
              <a:t>김동현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8849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58187" y="1004121"/>
            <a:ext cx="8915399" cy="2262781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기획의도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58187" y="3266902"/>
            <a:ext cx="8915399" cy="2561946"/>
          </a:xfrm>
        </p:spPr>
        <p:txBody>
          <a:bodyPr/>
          <a:lstStyle/>
          <a:p>
            <a:r>
              <a:rPr lang="ko-KR" altLang="en-US" dirty="0" smtClean="0"/>
              <a:t>콜라 라는 하나의 장르와 문화를 만들고</a:t>
            </a:r>
            <a:r>
              <a:rPr lang="en-US" altLang="ko-KR" dirty="0" smtClean="0"/>
              <a:t>,</a:t>
            </a:r>
            <a:r>
              <a:rPr lang="ko-KR" altLang="en-US" dirty="0" smtClean="0"/>
              <a:t>오랜시간동안 많은 사랑을 받아온 탄산음료  코카콜라가  많은 사람들이 즐길 수 있다는 인식을 만들기 위하여</a:t>
            </a:r>
            <a:r>
              <a:rPr lang="en-US" altLang="ko-KR" dirty="0" smtClean="0"/>
              <a:t>,</a:t>
            </a:r>
            <a:r>
              <a:rPr lang="ko-KR" altLang="en-US" dirty="0" smtClean="0"/>
              <a:t>기존에 이미지를 유지하되</a:t>
            </a:r>
            <a:r>
              <a:rPr lang="en-US" altLang="ko-KR" dirty="0" smtClean="0"/>
              <a:t>,  </a:t>
            </a:r>
            <a:r>
              <a:rPr lang="ko-KR" altLang="en-US" dirty="0" err="1" smtClean="0"/>
              <a:t>조금더</a:t>
            </a:r>
            <a:r>
              <a:rPr lang="ko-KR" altLang="en-US" dirty="0" smtClean="0"/>
              <a:t> 부드러운 느낌으로 모바일 페이지를 </a:t>
            </a:r>
            <a:r>
              <a:rPr lang="ko-KR" altLang="en-US" dirty="0" err="1" smtClean="0"/>
              <a:t>리뉴얼하고</a:t>
            </a:r>
            <a:r>
              <a:rPr lang="ko-KR" altLang="en-US" dirty="0" smtClean="0"/>
              <a:t> </a:t>
            </a:r>
            <a:r>
              <a:rPr lang="en-US" altLang="ko-KR" dirty="0" smtClean="0"/>
              <a:t>,</a:t>
            </a:r>
            <a:r>
              <a:rPr lang="ko-KR" altLang="en-US" dirty="0" smtClean="0"/>
              <a:t>서브페이지 디자인도 같이 제작하기로 하였다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1911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539089" y="38024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정보구조설계</a:t>
            </a:r>
            <a:endParaRPr lang="ko-KR" altLang="en-US" dirty="0"/>
          </a:p>
        </p:txBody>
      </p:sp>
      <p:cxnSp>
        <p:nvCxnSpPr>
          <p:cNvPr id="6" name="직선 연결선 5"/>
          <p:cNvCxnSpPr/>
          <p:nvPr/>
        </p:nvCxnSpPr>
        <p:spPr>
          <a:xfrm flipH="1">
            <a:off x="10624769" y="1884392"/>
            <a:ext cx="45710" cy="40538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flipH="1">
            <a:off x="9139962" y="1877204"/>
            <a:ext cx="45710" cy="40538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7578317" y="1884392"/>
            <a:ext cx="45710" cy="40538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H="1">
            <a:off x="6016672" y="1000461"/>
            <a:ext cx="18053" cy="48839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 flipH="1">
            <a:off x="4511499" y="1877204"/>
            <a:ext cx="45710" cy="40538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H="1">
            <a:off x="1553594" y="1882588"/>
            <a:ext cx="45710" cy="40538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 flipH="1">
            <a:off x="3081622" y="1882588"/>
            <a:ext cx="45710" cy="40538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모서리가 둥근 직사각형 14"/>
          <p:cNvSpPr/>
          <p:nvPr/>
        </p:nvSpPr>
        <p:spPr>
          <a:xfrm>
            <a:off x="1036321" y="2528045"/>
            <a:ext cx="1125966" cy="6884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브랜드</a:t>
            </a:r>
            <a:endParaRPr lang="en-US" altLang="ko-KR" sz="1200" dirty="0" smtClean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2522670" y="2528045"/>
            <a:ext cx="1125966" cy="6884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오시는 길</a:t>
            </a:r>
            <a:endParaRPr lang="en-US" altLang="ko-KR" sz="1200" dirty="0" smtClean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009019" y="2528044"/>
            <a:ext cx="1125966" cy="6884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재품소개</a:t>
            </a:r>
            <a:endParaRPr lang="en-US" altLang="ko-KR" sz="1200" dirty="0" smtClean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5533016" y="2528044"/>
            <a:ext cx="1125966" cy="6884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판매샵</a:t>
            </a:r>
            <a:endParaRPr lang="en-US" altLang="ko-KR" sz="1200" dirty="0" smtClean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7057013" y="2528044"/>
            <a:ext cx="1125966" cy="6884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굿즈</a:t>
            </a:r>
            <a:endParaRPr lang="en-US" altLang="ko-KR" sz="1200" dirty="0" smtClean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8581010" y="2528044"/>
            <a:ext cx="1125966" cy="6884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공지사항</a:t>
            </a:r>
            <a:endParaRPr lang="en-US" altLang="ko-KR" sz="1200" dirty="0" smtClean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10105007" y="2528043"/>
            <a:ext cx="1125966" cy="6884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고객센터</a:t>
            </a:r>
            <a:endParaRPr lang="en-US" altLang="ko-KR" sz="1200" dirty="0" smtClean="0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1036321" y="3411965"/>
            <a:ext cx="1125966" cy="68848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연혁</a:t>
            </a:r>
            <a:endParaRPr lang="en-US" altLang="ko-KR" sz="1200" dirty="0" smtClean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1036321" y="4324563"/>
            <a:ext cx="1125966" cy="688489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소개</a:t>
            </a:r>
            <a:endParaRPr lang="en-US" altLang="ko-KR" sz="1200" dirty="0" smtClean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1036321" y="5247931"/>
            <a:ext cx="1125966" cy="688489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브랜드</a:t>
            </a:r>
            <a:endParaRPr lang="en-US" altLang="ko-KR" sz="1200" dirty="0" smtClean="0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2522670" y="3411965"/>
            <a:ext cx="1125966" cy="68848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정확한 위치</a:t>
            </a:r>
            <a:endParaRPr lang="en-US" altLang="ko-KR" sz="1200" dirty="0" smtClean="0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2522670" y="4329948"/>
            <a:ext cx="1125966" cy="688489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교통편</a:t>
            </a:r>
            <a:endParaRPr lang="en-US" altLang="ko-KR" sz="1200" dirty="0" smtClean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2522670" y="5247931"/>
            <a:ext cx="1125966" cy="688489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주소</a:t>
            </a:r>
            <a:endParaRPr lang="en-US" altLang="ko-KR" sz="1200" dirty="0" smtClean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4009019" y="3411965"/>
            <a:ext cx="1125966" cy="68848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재품</a:t>
            </a:r>
            <a:r>
              <a:rPr lang="ko-KR" altLang="en-US" sz="1200" dirty="0" smtClean="0"/>
              <a:t> 설명</a:t>
            </a:r>
            <a:endParaRPr lang="en-US" altLang="ko-KR" sz="1200" dirty="0" smtClean="0"/>
          </a:p>
        </p:txBody>
      </p:sp>
      <p:sp>
        <p:nvSpPr>
          <p:cNvPr id="29" name="모서리가 둥근 직사각형 28"/>
          <p:cNvSpPr/>
          <p:nvPr/>
        </p:nvSpPr>
        <p:spPr>
          <a:xfrm>
            <a:off x="4009019" y="4329948"/>
            <a:ext cx="1125966" cy="688489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재품</a:t>
            </a:r>
            <a:r>
              <a:rPr lang="ko-KR" altLang="en-US" sz="1200" dirty="0" smtClean="0"/>
              <a:t> </a:t>
            </a:r>
            <a:endParaRPr lang="en-US" altLang="ko-KR" sz="1200" dirty="0" smtClean="0"/>
          </a:p>
          <a:p>
            <a:pPr algn="ctr"/>
            <a:r>
              <a:rPr lang="ko-KR" altLang="en-US" sz="1200" dirty="0" err="1" smtClean="0"/>
              <a:t>판매링크</a:t>
            </a:r>
            <a:endParaRPr lang="en-US" altLang="ko-KR" sz="1200" dirty="0" smtClean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4009019" y="5247931"/>
            <a:ext cx="1125966" cy="688489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이벤트</a:t>
            </a:r>
            <a:endParaRPr lang="en-US" altLang="ko-KR" sz="1200" dirty="0" smtClean="0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5495368" y="3411965"/>
            <a:ext cx="1125966" cy="68848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판매목록</a:t>
            </a:r>
            <a:endParaRPr lang="en-US" altLang="ko-KR" sz="1200" dirty="0" smtClean="0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5495368" y="4329948"/>
            <a:ext cx="1125966" cy="688489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장바구니</a:t>
            </a:r>
            <a:endParaRPr lang="en-US" altLang="ko-KR" sz="1200" dirty="0" smtClean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5495368" y="5247931"/>
            <a:ext cx="1125966" cy="688489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가격</a:t>
            </a:r>
            <a:endParaRPr lang="en-US" altLang="ko-KR" sz="1200" dirty="0" smtClean="0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7057013" y="3411965"/>
            <a:ext cx="1125966" cy="68848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의류</a:t>
            </a:r>
            <a:endParaRPr lang="en-US" altLang="ko-KR" sz="1200" dirty="0" smtClean="0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7057013" y="4329948"/>
            <a:ext cx="1125966" cy="688489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악세서리</a:t>
            </a:r>
            <a:endParaRPr lang="en-US" altLang="ko-KR" sz="1200" dirty="0" smtClean="0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7057013" y="5247931"/>
            <a:ext cx="1125966" cy="688489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냉장고</a:t>
            </a:r>
            <a:endParaRPr lang="en-US" altLang="ko-KR" sz="1200" dirty="0" smtClean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8581010" y="3411965"/>
            <a:ext cx="1125966" cy="68848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운영시간</a:t>
            </a:r>
            <a:endParaRPr lang="en-US" altLang="ko-KR" sz="1200" dirty="0" smtClean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8581010" y="4329948"/>
            <a:ext cx="1125966" cy="688489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행사</a:t>
            </a:r>
            <a:endParaRPr lang="en-US" altLang="ko-KR" sz="1200" dirty="0" smtClean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8581010" y="5247931"/>
            <a:ext cx="1125966" cy="688489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이벤트</a:t>
            </a:r>
            <a:endParaRPr lang="en-US" altLang="ko-KR" sz="1200" dirty="0" smtClean="0"/>
          </a:p>
        </p:txBody>
      </p:sp>
      <p:sp>
        <p:nvSpPr>
          <p:cNvPr id="40" name="모서리가 둥근 직사각형 39"/>
          <p:cNvSpPr/>
          <p:nvPr/>
        </p:nvSpPr>
        <p:spPr>
          <a:xfrm>
            <a:off x="10105007" y="3406581"/>
            <a:ext cx="1125966" cy="68848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Q&amp;A</a:t>
            </a:r>
          </a:p>
        </p:txBody>
      </p:sp>
      <p:sp>
        <p:nvSpPr>
          <p:cNvPr id="41" name="모서리가 둥근 직사각형 40"/>
          <p:cNvSpPr/>
          <p:nvPr/>
        </p:nvSpPr>
        <p:spPr>
          <a:xfrm>
            <a:off x="10105007" y="4324564"/>
            <a:ext cx="1125966" cy="688489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1:1</a:t>
            </a:r>
            <a:r>
              <a:rPr lang="ko-KR" altLang="en-US" sz="1200" dirty="0" smtClean="0"/>
              <a:t>문의</a:t>
            </a:r>
            <a:endParaRPr lang="en-US" altLang="ko-KR" sz="1200" dirty="0" smtClean="0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10105007" y="5242547"/>
            <a:ext cx="1125966" cy="688489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이메일</a:t>
            </a:r>
            <a:endParaRPr lang="en-US" altLang="ko-KR" sz="1200" dirty="0" smtClean="0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5094641" y="476020"/>
            <a:ext cx="1905904" cy="7933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latin typeface="+mj-lt"/>
              </a:rPr>
              <a:t>메인 화면</a:t>
            </a:r>
            <a:endParaRPr lang="en-US" altLang="ko-KR" sz="2000" dirty="0" smtClean="0">
              <a:latin typeface="+mj-lt"/>
            </a:endParaRPr>
          </a:p>
        </p:txBody>
      </p:sp>
      <p:cxnSp>
        <p:nvCxnSpPr>
          <p:cNvPr id="44" name="직선 연결선 43"/>
          <p:cNvCxnSpPr/>
          <p:nvPr/>
        </p:nvCxnSpPr>
        <p:spPr>
          <a:xfrm>
            <a:off x="1599304" y="1882588"/>
            <a:ext cx="906868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6025698" y="1592129"/>
            <a:ext cx="1594298" cy="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모서리가 둥근 직사각형 45"/>
          <p:cNvSpPr/>
          <p:nvPr/>
        </p:nvSpPr>
        <p:spPr>
          <a:xfrm>
            <a:off x="7615216" y="1231748"/>
            <a:ext cx="3422129" cy="569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+mj-lt"/>
              </a:rPr>
              <a:t>로그인</a:t>
            </a:r>
            <a:r>
              <a:rPr lang="en-US" altLang="ko-KR" sz="1200" dirty="0" smtClean="0">
                <a:latin typeface="+mj-lt"/>
              </a:rPr>
              <a:t>,</a:t>
            </a:r>
            <a:r>
              <a:rPr lang="ko-KR" altLang="en-US" sz="1200" dirty="0" smtClean="0">
                <a:latin typeface="+mj-lt"/>
              </a:rPr>
              <a:t>회원가입 페이지</a:t>
            </a:r>
            <a:endParaRPr lang="en-US" altLang="ko-KR" sz="12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5044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721" y="1214165"/>
            <a:ext cx="5160476" cy="258159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721" y="3910357"/>
            <a:ext cx="5160476" cy="242254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39089" y="38024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벤치마킹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29197" y="1214165"/>
            <a:ext cx="59752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 </a:t>
            </a:r>
            <a:r>
              <a:rPr lang="ko-KR" altLang="en-US" dirty="0" smtClean="0"/>
              <a:t>기존에 한국 공식사이트를 잘 살펴보면 특별하지는 않지만 딱딱하고  이미지</a:t>
            </a:r>
            <a:r>
              <a:rPr lang="en-US" altLang="ko-KR" dirty="0"/>
              <a:t> </a:t>
            </a:r>
            <a:r>
              <a:rPr lang="ko-KR" altLang="en-US" dirty="0" smtClean="0"/>
              <a:t>위주로 보여져 있다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상단바</a:t>
            </a:r>
            <a:r>
              <a:rPr lang="ko-KR" altLang="en-US" dirty="0" smtClean="0"/>
              <a:t> 의 메뉴들도 가운데로 쏠려있는 모습을 볼  수가 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이런 딱딱한 느낌보단 좀더 부드러운 느낌을 주고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색상은 빨강 검정 흰 색을 유지하되</a:t>
            </a:r>
            <a:r>
              <a:rPr lang="en-US" altLang="ko-KR" dirty="0" smtClean="0"/>
              <a:t>,</a:t>
            </a:r>
            <a:r>
              <a:rPr lang="ko-KR" altLang="en-US" dirty="0" smtClean="0"/>
              <a:t>코카콜라의 맛처럼 톡톡 튀는 느낌을 살려  새롭게 디자인 하고자 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871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374073" y="590204"/>
            <a:ext cx="1526771" cy="324196"/>
          </a:xfrm>
        </p:spPr>
        <p:txBody>
          <a:bodyPr>
            <a:normAutofit/>
          </a:bodyPr>
          <a:lstStyle/>
          <a:p>
            <a:r>
              <a:rPr lang="ko-KR" altLang="en-US" sz="1400" dirty="0" smtClean="0"/>
              <a:t>스토리보드설계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457199" y="914401"/>
            <a:ext cx="5062451" cy="96011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5"/>
          <p:cNvSpPr txBox="1">
            <a:spLocks/>
          </p:cNvSpPr>
          <p:nvPr/>
        </p:nvSpPr>
        <p:spPr>
          <a:xfrm>
            <a:off x="802177" y="1184565"/>
            <a:ext cx="4372494" cy="3491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000" dirty="0" smtClean="0"/>
              <a:t>Coca cola </a:t>
            </a:r>
            <a:r>
              <a:rPr lang="en-US" altLang="ko-KR" sz="2000" dirty="0" err="1" smtClean="0"/>
              <a:t>mobileWebsite</a:t>
            </a:r>
            <a:r>
              <a:rPr lang="en-US" altLang="ko-KR" sz="2000" dirty="0" smtClean="0"/>
              <a:t> storyboard</a:t>
            </a:r>
            <a:endParaRPr lang="ko-KR" altLang="en-US" sz="2000" dirty="0" smtClean="0"/>
          </a:p>
        </p:txBody>
      </p:sp>
      <p:sp>
        <p:nvSpPr>
          <p:cNvPr id="9" name="직사각형 8"/>
          <p:cNvSpPr/>
          <p:nvPr/>
        </p:nvSpPr>
        <p:spPr>
          <a:xfrm>
            <a:off x="5519651" y="914402"/>
            <a:ext cx="5943600" cy="29925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5519649" y="914400"/>
            <a:ext cx="1354976" cy="3408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519647" y="1533697"/>
            <a:ext cx="1354976" cy="3408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519649" y="1213660"/>
            <a:ext cx="1354976" cy="3408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5519647" y="1215736"/>
            <a:ext cx="5943600" cy="3387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ko-KR" altLang="en-US" baseline="-25000" dirty="0"/>
          </a:p>
        </p:txBody>
      </p:sp>
      <p:sp>
        <p:nvSpPr>
          <p:cNvPr id="19" name="직사각형 18"/>
          <p:cNvSpPr/>
          <p:nvPr/>
        </p:nvSpPr>
        <p:spPr>
          <a:xfrm>
            <a:off x="5519647" y="1554478"/>
            <a:ext cx="5943600" cy="32003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20" name="제목 5"/>
          <p:cNvSpPr txBox="1">
            <a:spLocks/>
          </p:cNvSpPr>
          <p:nvPr/>
        </p:nvSpPr>
        <p:spPr>
          <a:xfrm>
            <a:off x="5708762" y="931024"/>
            <a:ext cx="993372" cy="2660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 smtClean="0"/>
              <a:t>project</a:t>
            </a:r>
            <a:endParaRPr lang="ko-KR" altLang="en-US" sz="2000" dirty="0" smtClean="0"/>
          </a:p>
        </p:txBody>
      </p:sp>
      <p:sp>
        <p:nvSpPr>
          <p:cNvPr id="21" name="제목 5"/>
          <p:cNvSpPr txBox="1">
            <a:spLocks/>
          </p:cNvSpPr>
          <p:nvPr/>
        </p:nvSpPr>
        <p:spPr>
          <a:xfrm>
            <a:off x="10085412" y="1259377"/>
            <a:ext cx="993372" cy="2660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 smtClean="0"/>
              <a:t>2023.03.29</a:t>
            </a:r>
            <a:endParaRPr lang="ko-KR" altLang="en-US" sz="2000" dirty="0" smtClean="0"/>
          </a:p>
        </p:txBody>
      </p:sp>
      <p:sp>
        <p:nvSpPr>
          <p:cNvPr id="22" name="제목 5"/>
          <p:cNvSpPr txBox="1">
            <a:spLocks/>
          </p:cNvSpPr>
          <p:nvPr/>
        </p:nvSpPr>
        <p:spPr>
          <a:xfrm>
            <a:off x="5708762" y="1571105"/>
            <a:ext cx="993372" cy="2660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Navigation</a:t>
            </a:r>
            <a:endParaRPr lang="ko-KR" altLang="en-US" sz="2000" dirty="0" smtClean="0"/>
          </a:p>
        </p:txBody>
      </p:sp>
      <p:sp>
        <p:nvSpPr>
          <p:cNvPr id="23" name="직사각형 22"/>
          <p:cNvSpPr/>
          <p:nvPr/>
        </p:nvSpPr>
        <p:spPr>
          <a:xfrm>
            <a:off x="8460967" y="1211582"/>
            <a:ext cx="1354976" cy="3408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제목 5"/>
          <p:cNvSpPr txBox="1">
            <a:spLocks/>
          </p:cNvSpPr>
          <p:nvPr/>
        </p:nvSpPr>
        <p:spPr>
          <a:xfrm>
            <a:off x="8672250" y="1271845"/>
            <a:ext cx="993372" cy="2660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 smtClean="0"/>
              <a:t>DATE</a:t>
            </a:r>
            <a:endParaRPr lang="ko-KR" altLang="en-US" sz="2000" dirty="0" smtClean="0"/>
          </a:p>
        </p:txBody>
      </p:sp>
      <p:sp>
        <p:nvSpPr>
          <p:cNvPr id="26" name="제목 5"/>
          <p:cNvSpPr txBox="1">
            <a:spLocks/>
          </p:cNvSpPr>
          <p:nvPr/>
        </p:nvSpPr>
        <p:spPr>
          <a:xfrm>
            <a:off x="6891245" y="931024"/>
            <a:ext cx="3940239" cy="2836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1400" dirty="0" err="1" smtClean="0"/>
              <a:t>Leesoo</a:t>
            </a:r>
            <a:r>
              <a:rPr lang="en-US" altLang="ko-KR" sz="1400" dirty="0" smtClean="0"/>
              <a:t> gallery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Website Renewal</a:t>
            </a:r>
            <a:endParaRPr lang="ko-KR" altLang="en-US" sz="1400" dirty="0" smtClean="0"/>
          </a:p>
        </p:txBody>
      </p:sp>
      <p:sp>
        <p:nvSpPr>
          <p:cNvPr id="27" name="제목 5"/>
          <p:cNvSpPr txBox="1">
            <a:spLocks/>
          </p:cNvSpPr>
          <p:nvPr/>
        </p:nvSpPr>
        <p:spPr>
          <a:xfrm>
            <a:off x="7179420" y="1261455"/>
            <a:ext cx="993372" cy="2660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 smtClean="0"/>
              <a:t>김동현</a:t>
            </a:r>
          </a:p>
        </p:txBody>
      </p:sp>
      <p:sp>
        <p:nvSpPr>
          <p:cNvPr id="28" name="제목 5"/>
          <p:cNvSpPr txBox="1">
            <a:spLocks/>
          </p:cNvSpPr>
          <p:nvPr/>
        </p:nvSpPr>
        <p:spPr>
          <a:xfrm>
            <a:off x="5719497" y="1287432"/>
            <a:ext cx="993372" cy="2660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 smtClean="0"/>
              <a:t>Author</a:t>
            </a:r>
            <a:endParaRPr lang="ko-KR" altLang="en-US" sz="2000" dirty="0" smtClean="0"/>
          </a:p>
        </p:txBody>
      </p:sp>
      <p:sp>
        <p:nvSpPr>
          <p:cNvPr id="29" name="제목 5"/>
          <p:cNvSpPr txBox="1">
            <a:spLocks/>
          </p:cNvSpPr>
          <p:nvPr/>
        </p:nvSpPr>
        <p:spPr>
          <a:xfrm>
            <a:off x="6975762" y="1606944"/>
            <a:ext cx="993372" cy="2660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 smtClean="0"/>
              <a:t>mobile</a:t>
            </a:r>
            <a:endParaRPr lang="ko-KR" altLang="en-US" sz="2000" dirty="0" smtClean="0"/>
          </a:p>
        </p:txBody>
      </p:sp>
      <p:sp>
        <p:nvSpPr>
          <p:cNvPr id="30" name="직사각형 29"/>
          <p:cNvSpPr/>
          <p:nvPr/>
        </p:nvSpPr>
        <p:spPr>
          <a:xfrm>
            <a:off x="8491447" y="1874516"/>
            <a:ext cx="2971800" cy="49834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8491447" y="1872435"/>
            <a:ext cx="2971799" cy="3408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8492136" y="4365217"/>
            <a:ext cx="2971799" cy="3408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제목 5"/>
          <p:cNvSpPr txBox="1">
            <a:spLocks/>
          </p:cNvSpPr>
          <p:nvPr/>
        </p:nvSpPr>
        <p:spPr>
          <a:xfrm>
            <a:off x="9480660" y="1926463"/>
            <a:ext cx="993372" cy="2660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 smtClean="0"/>
              <a:t>Description</a:t>
            </a:r>
            <a:endParaRPr lang="ko-KR" altLang="en-US" sz="1200" dirty="0" smtClean="0"/>
          </a:p>
        </p:txBody>
      </p:sp>
      <p:sp>
        <p:nvSpPr>
          <p:cNvPr id="43" name="제목 5"/>
          <p:cNvSpPr txBox="1">
            <a:spLocks/>
          </p:cNvSpPr>
          <p:nvPr/>
        </p:nvSpPr>
        <p:spPr>
          <a:xfrm>
            <a:off x="9480660" y="4437948"/>
            <a:ext cx="993372" cy="2660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7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 smtClean="0"/>
              <a:t>Link/Program</a:t>
            </a:r>
            <a:endParaRPr lang="ko-KR" altLang="en-US" sz="2000" dirty="0" smtClean="0"/>
          </a:p>
        </p:txBody>
      </p:sp>
      <p:pic>
        <p:nvPicPr>
          <p:cNvPr id="44" name="그림 4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44" y="2144681"/>
            <a:ext cx="1974993" cy="4131425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361" y="2144681"/>
            <a:ext cx="1974993" cy="4131425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805" y="2720487"/>
            <a:ext cx="1692706" cy="299156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830" y="2800315"/>
            <a:ext cx="1648303" cy="288023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00816" y="2598345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aseline="-25000" dirty="0" smtClean="0">
                <a:solidFill>
                  <a:srgbClr val="FF0000"/>
                </a:solidFill>
              </a:rPr>
              <a:t>1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077455" y="259844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aseline="-25000" dirty="0">
                <a:solidFill>
                  <a:srgbClr val="FF0000"/>
                </a:solidFill>
              </a:rPr>
              <a:t>2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306113" y="2463360"/>
            <a:ext cx="22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aseline="-25000" dirty="0" smtClean="0">
                <a:solidFill>
                  <a:srgbClr val="FF0000"/>
                </a:solidFill>
              </a:rPr>
              <a:t>3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458513" y="2615760"/>
            <a:ext cx="22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aseline="-25000" dirty="0">
                <a:solidFill>
                  <a:srgbClr val="FF0000"/>
                </a:solidFill>
              </a:rPr>
              <a:t>4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294358" y="3059038"/>
            <a:ext cx="22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aseline="-25000" dirty="0">
                <a:solidFill>
                  <a:srgbClr val="FF0000"/>
                </a:solidFill>
              </a:rPr>
              <a:t>5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881158" y="3632443"/>
            <a:ext cx="261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aseline="-25000" dirty="0" smtClean="0">
                <a:solidFill>
                  <a:srgbClr val="FF0000"/>
                </a:solidFill>
              </a:rPr>
              <a:t>6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3163454" y="4093040"/>
            <a:ext cx="261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aseline="-25000" dirty="0">
                <a:solidFill>
                  <a:srgbClr val="FF0000"/>
                </a:solidFill>
              </a:rPr>
              <a:t>7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2946551" y="4570952"/>
            <a:ext cx="261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aseline="-25000" dirty="0">
                <a:solidFill>
                  <a:srgbClr val="FF0000"/>
                </a:solidFill>
              </a:rPr>
              <a:t>8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294357" y="4945845"/>
            <a:ext cx="261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aseline="-25000" dirty="0" smtClean="0">
                <a:solidFill>
                  <a:srgbClr val="FF0000"/>
                </a:solidFill>
              </a:rPr>
              <a:t>9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2958680" y="5031550"/>
            <a:ext cx="3884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aseline="-25000" dirty="0" smtClean="0">
                <a:solidFill>
                  <a:srgbClr val="FF0000"/>
                </a:solidFill>
              </a:rPr>
              <a:t>10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2347680" y="5428530"/>
            <a:ext cx="3884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aseline="-25000" dirty="0" smtClean="0">
                <a:solidFill>
                  <a:srgbClr val="FF0000"/>
                </a:solidFill>
              </a:rPr>
              <a:t>11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5463456" y="3933394"/>
            <a:ext cx="3884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aseline="-25000" smtClean="0">
                <a:solidFill>
                  <a:srgbClr val="FF0000"/>
                </a:solidFill>
              </a:rPr>
              <a:t>12</a:t>
            </a:r>
            <a:endParaRPr lang="ko-KR" altLang="en-US" baseline="-250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41597" y="2222882"/>
            <a:ext cx="10374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/>
              <a:t>1.</a:t>
            </a:r>
            <a:r>
              <a:rPr lang="ko-KR" altLang="en-US" sz="900" dirty="0" smtClean="0"/>
              <a:t>햄버거 메뉴 바</a:t>
            </a:r>
            <a:endParaRPr lang="ko-KR" altLang="en-US" sz="900" dirty="0"/>
          </a:p>
        </p:txBody>
      </p:sp>
      <p:sp>
        <p:nvSpPr>
          <p:cNvPr id="42" name="TextBox 41"/>
          <p:cNvSpPr txBox="1"/>
          <p:nvPr/>
        </p:nvSpPr>
        <p:spPr>
          <a:xfrm>
            <a:off x="8456178" y="2377438"/>
            <a:ext cx="10054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/>
              <a:t>2.</a:t>
            </a:r>
            <a:r>
              <a:rPr lang="ko-KR" altLang="en-US" sz="900" dirty="0" smtClean="0"/>
              <a:t>로그인 아이콘</a:t>
            </a:r>
            <a:endParaRPr lang="ko-KR" altLang="en-US" sz="900" dirty="0"/>
          </a:p>
        </p:txBody>
      </p:sp>
      <p:sp>
        <p:nvSpPr>
          <p:cNvPr id="46" name="TextBox 45"/>
          <p:cNvSpPr txBox="1"/>
          <p:nvPr/>
        </p:nvSpPr>
        <p:spPr>
          <a:xfrm>
            <a:off x="8466117" y="2524486"/>
            <a:ext cx="11528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/>
              <a:t>3. </a:t>
            </a:r>
            <a:r>
              <a:rPr lang="ko-KR" altLang="en-US" sz="900" dirty="0" smtClean="0"/>
              <a:t>회원가입 아이콘</a:t>
            </a:r>
            <a:endParaRPr lang="ko-KR" altLang="en-US" sz="900" dirty="0"/>
          </a:p>
        </p:txBody>
      </p:sp>
      <p:sp>
        <p:nvSpPr>
          <p:cNvPr id="47" name="TextBox 46"/>
          <p:cNvSpPr txBox="1"/>
          <p:nvPr/>
        </p:nvSpPr>
        <p:spPr>
          <a:xfrm>
            <a:off x="8459651" y="2685059"/>
            <a:ext cx="77457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/>
              <a:t>4.</a:t>
            </a:r>
            <a:r>
              <a:rPr lang="ko-KR" altLang="en-US" sz="900" dirty="0" smtClean="0"/>
              <a:t>공식 로고</a:t>
            </a:r>
            <a:endParaRPr lang="ko-KR" altLang="en-US" sz="900" dirty="0"/>
          </a:p>
        </p:txBody>
      </p:sp>
      <p:sp>
        <p:nvSpPr>
          <p:cNvPr id="48" name="TextBox 47"/>
          <p:cNvSpPr txBox="1"/>
          <p:nvPr/>
        </p:nvSpPr>
        <p:spPr>
          <a:xfrm>
            <a:off x="8456178" y="2875344"/>
            <a:ext cx="11208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/>
              <a:t>5.</a:t>
            </a:r>
            <a:r>
              <a:rPr lang="ko-KR" altLang="en-US" sz="900" dirty="0" smtClean="0"/>
              <a:t>사이트 아트워크</a:t>
            </a:r>
            <a:endParaRPr lang="ko-KR" altLang="en-US" sz="900" dirty="0"/>
          </a:p>
        </p:txBody>
      </p:sp>
      <p:sp>
        <p:nvSpPr>
          <p:cNvPr id="49" name="TextBox 48"/>
          <p:cNvSpPr txBox="1"/>
          <p:nvPr/>
        </p:nvSpPr>
        <p:spPr>
          <a:xfrm>
            <a:off x="8469972" y="3018567"/>
            <a:ext cx="7232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/>
              <a:t>6. </a:t>
            </a:r>
            <a:r>
              <a:rPr lang="ko-KR" altLang="en-US" sz="900" dirty="0" smtClean="0"/>
              <a:t>아이콘</a:t>
            </a:r>
            <a:r>
              <a:rPr lang="en-US" altLang="ko-KR" sz="900" dirty="0" smtClean="0"/>
              <a:t>1</a:t>
            </a:r>
            <a:endParaRPr lang="ko-KR" altLang="en-US" sz="900" dirty="0"/>
          </a:p>
        </p:txBody>
      </p:sp>
      <p:sp>
        <p:nvSpPr>
          <p:cNvPr id="50" name="TextBox 49"/>
          <p:cNvSpPr txBox="1"/>
          <p:nvPr/>
        </p:nvSpPr>
        <p:spPr>
          <a:xfrm>
            <a:off x="8456178" y="3200921"/>
            <a:ext cx="8899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/>
              <a:t>7</a:t>
            </a:r>
            <a:r>
              <a:rPr lang="en-US" altLang="ko-KR" sz="900" dirty="0" smtClean="0"/>
              <a:t>.</a:t>
            </a:r>
            <a:r>
              <a:rPr lang="ko-KR" altLang="en-US" sz="900" dirty="0" smtClean="0"/>
              <a:t>이벤트 광고</a:t>
            </a:r>
            <a:endParaRPr lang="ko-KR" altLang="en-US" sz="900" dirty="0"/>
          </a:p>
        </p:txBody>
      </p:sp>
      <p:sp>
        <p:nvSpPr>
          <p:cNvPr id="51" name="TextBox 50"/>
          <p:cNvSpPr txBox="1"/>
          <p:nvPr/>
        </p:nvSpPr>
        <p:spPr>
          <a:xfrm>
            <a:off x="8445032" y="3387178"/>
            <a:ext cx="7232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/>
              <a:t>8. </a:t>
            </a:r>
            <a:r>
              <a:rPr lang="ko-KR" altLang="en-US" sz="900" dirty="0" smtClean="0"/>
              <a:t>아이콘</a:t>
            </a:r>
            <a:r>
              <a:rPr lang="en-US" altLang="ko-KR" sz="900" dirty="0"/>
              <a:t>2</a:t>
            </a:r>
            <a:endParaRPr lang="ko-KR" altLang="en-US" sz="900" dirty="0"/>
          </a:p>
        </p:txBody>
      </p:sp>
      <p:sp>
        <p:nvSpPr>
          <p:cNvPr id="52" name="TextBox 51"/>
          <p:cNvSpPr txBox="1"/>
          <p:nvPr/>
        </p:nvSpPr>
        <p:spPr>
          <a:xfrm>
            <a:off x="8441597" y="3597575"/>
            <a:ext cx="126829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/>
              <a:t>9.</a:t>
            </a:r>
            <a:r>
              <a:rPr lang="ko-KR" altLang="en-US" sz="900" dirty="0" smtClean="0"/>
              <a:t>구매처 </a:t>
            </a:r>
            <a:r>
              <a:rPr lang="ko-KR" altLang="en-US" sz="900" dirty="0" err="1" smtClean="0"/>
              <a:t>바로가기</a:t>
            </a:r>
            <a:r>
              <a:rPr lang="ko-KR" altLang="en-US" sz="900" dirty="0" smtClean="0"/>
              <a:t> 바</a:t>
            </a:r>
            <a:endParaRPr lang="ko-KR" altLang="en-US" sz="900" dirty="0"/>
          </a:p>
        </p:txBody>
      </p:sp>
      <p:sp>
        <p:nvSpPr>
          <p:cNvPr id="53" name="TextBox 52"/>
          <p:cNvSpPr txBox="1"/>
          <p:nvPr/>
        </p:nvSpPr>
        <p:spPr>
          <a:xfrm>
            <a:off x="8441597" y="3783832"/>
            <a:ext cx="118494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/>
              <a:t>10.</a:t>
            </a:r>
            <a:r>
              <a:rPr lang="ko-KR" altLang="en-US" sz="900" dirty="0" smtClean="0"/>
              <a:t>구매하기 아이콘</a:t>
            </a:r>
            <a:endParaRPr lang="ko-KR" altLang="en-US" sz="900" dirty="0"/>
          </a:p>
        </p:txBody>
      </p:sp>
      <p:sp>
        <p:nvSpPr>
          <p:cNvPr id="54" name="TextBox 53"/>
          <p:cNvSpPr txBox="1"/>
          <p:nvPr/>
        </p:nvSpPr>
        <p:spPr>
          <a:xfrm>
            <a:off x="8447098" y="3973484"/>
            <a:ext cx="10044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11.</a:t>
            </a:r>
            <a:r>
              <a:rPr lang="ko-KR" altLang="en-US" sz="900" dirty="0" smtClean="0"/>
              <a:t>하단 아이콘</a:t>
            </a:r>
            <a:endParaRPr lang="ko-KR" altLang="en-US" sz="900" dirty="0"/>
          </a:p>
        </p:txBody>
      </p:sp>
      <p:sp>
        <p:nvSpPr>
          <p:cNvPr id="55" name="TextBox 54"/>
          <p:cNvSpPr txBox="1"/>
          <p:nvPr/>
        </p:nvSpPr>
        <p:spPr>
          <a:xfrm>
            <a:off x="8419773" y="4135011"/>
            <a:ext cx="10044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12. </a:t>
            </a:r>
            <a:r>
              <a:rPr lang="ko-KR" altLang="en-US" sz="900" dirty="0" err="1" smtClean="0"/>
              <a:t>아벤트</a:t>
            </a:r>
            <a:r>
              <a:rPr lang="ko-KR" altLang="en-US" sz="900" dirty="0" smtClean="0"/>
              <a:t> 광고</a:t>
            </a:r>
            <a:endParaRPr lang="ko-KR" altLang="en-US" sz="900" dirty="0"/>
          </a:p>
        </p:txBody>
      </p:sp>
      <p:sp>
        <p:nvSpPr>
          <p:cNvPr id="56" name="TextBox 55"/>
          <p:cNvSpPr txBox="1"/>
          <p:nvPr/>
        </p:nvSpPr>
        <p:spPr>
          <a:xfrm>
            <a:off x="8480513" y="4714209"/>
            <a:ext cx="10044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 smtClean="0"/>
              <a:t>1.</a:t>
            </a:r>
            <a:r>
              <a:rPr lang="ko-KR" altLang="en-US" sz="700" dirty="0" smtClean="0"/>
              <a:t>햄버거 바 </a:t>
            </a:r>
            <a:r>
              <a:rPr lang="ko-KR" altLang="en-US" sz="700" dirty="0" err="1" smtClean="0"/>
              <a:t>펼쳐짐</a:t>
            </a:r>
            <a:endParaRPr lang="en-US" altLang="ko-KR" sz="700" dirty="0" smtClean="0"/>
          </a:p>
          <a:p>
            <a:r>
              <a:rPr lang="en-US" altLang="ko-KR" sz="700" dirty="0" smtClean="0"/>
              <a:t>2.</a:t>
            </a:r>
            <a:r>
              <a:rPr lang="ko-KR" altLang="en-US" sz="700" dirty="0" smtClean="0"/>
              <a:t>로그인페이지이동</a:t>
            </a:r>
            <a:endParaRPr lang="en-US" altLang="ko-KR" sz="700" dirty="0" smtClean="0"/>
          </a:p>
          <a:p>
            <a:r>
              <a:rPr lang="en-US" altLang="ko-KR" sz="700" dirty="0" smtClean="0"/>
              <a:t>3.</a:t>
            </a:r>
            <a:r>
              <a:rPr lang="ko-KR" altLang="en-US" sz="700" dirty="0" smtClean="0"/>
              <a:t>회원가입 페이지 이동</a:t>
            </a:r>
            <a:endParaRPr lang="en-US" altLang="ko-KR" sz="700" dirty="0" smtClean="0"/>
          </a:p>
          <a:p>
            <a:r>
              <a:rPr lang="en-US" altLang="ko-KR" sz="700" dirty="0" smtClean="0"/>
              <a:t>4.</a:t>
            </a:r>
            <a:r>
              <a:rPr lang="ko-KR" altLang="en-US" sz="700" dirty="0" err="1" smtClean="0"/>
              <a:t>새로고침</a:t>
            </a:r>
            <a:endParaRPr lang="en-US" altLang="ko-KR" sz="700" dirty="0" smtClean="0"/>
          </a:p>
          <a:p>
            <a:r>
              <a:rPr lang="en-US" altLang="ko-KR" sz="700" dirty="0" smtClean="0"/>
              <a:t>5. </a:t>
            </a:r>
            <a:r>
              <a:rPr lang="ko-KR" altLang="en-US" sz="700" dirty="0" smtClean="0"/>
              <a:t>이미지</a:t>
            </a:r>
            <a:endParaRPr lang="en-US" altLang="ko-KR" sz="700" dirty="0" smtClean="0"/>
          </a:p>
          <a:p>
            <a:r>
              <a:rPr lang="en-US" altLang="ko-KR" sz="700" dirty="0" smtClean="0"/>
              <a:t>6. </a:t>
            </a:r>
            <a:r>
              <a:rPr lang="ko-KR" altLang="en-US" sz="700" dirty="0" smtClean="0"/>
              <a:t>상품구매링크이동</a:t>
            </a:r>
            <a:endParaRPr lang="en-US" altLang="ko-KR" sz="700" dirty="0" smtClean="0"/>
          </a:p>
          <a:p>
            <a:r>
              <a:rPr lang="en-US" altLang="ko-KR" sz="700" dirty="0" smtClean="0"/>
              <a:t>7</a:t>
            </a:r>
            <a:r>
              <a:rPr lang="ko-KR" altLang="en-US" sz="700" dirty="0" err="1" smtClean="0"/>
              <a:t>이벤트광고</a:t>
            </a:r>
            <a:endParaRPr lang="en-US" altLang="ko-KR" sz="700" dirty="0" smtClean="0"/>
          </a:p>
          <a:p>
            <a:r>
              <a:rPr lang="en-US" altLang="ko-KR" sz="700" dirty="0" smtClean="0"/>
              <a:t>8.</a:t>
            </a:r>
            <a:r>
              <a:rPr lang="ko-KR" altLang="en-US" sz="700" dirty="0" smtClean="0"/>
              <a:t>이벤트 광고사이트이동</a:t>
            </a:r>
            <a:endParaRPr lang="en-US" altLang="ko-KR" sz="700" dirty="0" smtClean="0"/>
          </a:p>
          <a:p>
            <a:r>
              <a:rPr lang="en-US" altLang="ko-KR" sz="700" dirty="0" smtClean="0"/>
              <a:t>9.</a:t>
            </a:r>
            <a:r>
              <a:rPr lang="ko-KR" altLang="en-US" sz="700" dirty="0" smtClean="0"/>
              <a:t>상품 구매처 </a:t>
            </a:r>
            <a:r>
              <a:rPr lang="ko-KR" altLang="en-US" sz="700" dirty="0" err="1" smtClean="0"/>
              <a:t>바로가기</a:t>
            </a:r>
            <a:endParaRPr lang="en-US" altLang="ko-KR" sz="700" dirty="0" smtClean="0"/>
          </a:p>
          <a:p>
            <a:r>
              <a:rPr lang="en-US" altLang="ko-KR" sz="700" dirty="0" smtClean="0"/>
              <a:t>10.</a:t>
            </a:r>
            <a:r>
              <a:rPr lang="ko-KR" altLang="en-US" sz="700" dirty="0" smtClean="0"/>
              <a:t>구매하기 아이콘</a:t>
            </a:r>
            <a:endParaRPr lang="en-US" altLang="ko-KR" sz="700" dirty="0" smtClean="0"/>
          </a:p>
          <a:p>
            <a:r>
              <a:rPr lang="en-US" altLang="ko-KR" sz="700" dirty="0" smtClean="0"/>
              <a:t>11</a:t>
            </a:r>
            <a:r>
              <a:rPr lang="ko-KR" altLang="en-US" sz="700" dirty="0" err="1" smtClean="0"/>
              <a:t>하단아이콘</a:t>
            </a:r>
            <a:endParaRPr lang="en-US" altLang="ko-KR" sz="700" dirty="0" smtClean="0"/>
          </a:p>
          <a:p>
            <a:r>
              <a:rPr lang="en-US" altLang="ko-KR" sz="700" dirty="0" smtClean="0"/>
              <a:t>12.</a:t>
            </a:r>
            <a:r>
              <a:rPr lang="ko-KR" altLang="en-US" sz="700" dirty="0" smtClean="0"/>
              <a:t>광고</a:t>
            </a:r>
            <a:endParaRPr lang="en-US" altLang="ko-KR" sz="700" dirty="0" smtClean="0"/>
          </a:p>
          <a:p>
            <a:endParaRPr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68566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97863" y="1980445"/>
            <a:ext cx="8915399" cy="2262781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모바일메인</a:t>
            </a:r>
            <a:r>
              <a:rPr lang="en-US" altLang="ko-KR" dirty="0" smtClean="0"/>
              <a:t>,</a:t>
            </a:r>
            <a:r>
              <a:rPr lang="ko-KR" altLang="en-US" dirty="0" err="1" smtClean="0"/>
              <a:t>서브디자인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172" y="1382915"/>
            <a:ext cx="2283791" cy="494998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924" y="1382914"/>
            <a:ext cx="2285949" cy="495466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62456" y="1641785"/>
            <a:ext cx="24597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https://www.figma.com/file/p4i84rzjojWj9zV3f6LrZf/%EA%B9%80%EB%8F%99%ED%98%84_%</a:t>
            </a:r>
            <a:r>
              <a:rPr lang="en-US" altLang="ko-KR" dirty="0" smtClean="0">
                <a:hlinkClick r:id="rId4"/>
              </a:rPr>
              <a:t>EB%AA%A8%EB%B0%94%EC%9D%BC?node-id=0%3A1&amp;t=y1e86sFjlDqS5q0u-1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0710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97863" y="1980445"/>
            <a:ext cx="8915399" cy="2262781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제작일정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446663" y="1419367"/>
            <a:ext cx="10194877" cy="49814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46663" y="1980445"/>
            <a:ext cx="101948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>
            <a:endCxn id="2" idx="0"/>
          </p:cNvCxnSpPr>
          <p:nvPr/>
        </p:nvCxnSpPr>
        <p:spPr>
          <a:xfrm>
            <a:off x="1446663" y="1419367"/>
            <a:ext cx="3508900" cy="5610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V="1">
            <a:off x="4955563" y="1419367"/>
            <a:ext cx="0" cy="49814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8895426" y="2016038"/>
            <a:ext cx="0" cy="43847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446663" y="2415654"/>
            <a:ext cx="10194877" cy="2729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446661" y="2990379"/>
            <a:ext cx="10194877" cy="2729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1446660" y="3578752"/>
            <a:ext cx="10194877" cy="2729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446659" y="4167125"/>
            <a:ext cx="10194877" cy="2729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446658" y="4816725"/>
            <a:ext cx="10194877" cy="2729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1446657" y="5512293"/>
            <a:ext cx="10194877" cy="2729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094835" y="1977932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컨샙</a:t>
            </a:r>
            <a:r>
              <a:rPr lang="ko-KR" altLang="en-US" dirty="0" smtClean="0"/>
              <a:t> 디자인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2094835" y="253683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사전자료조사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2048591" y="3123894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기획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048591" y="3684949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UI </a:t>
            </a:r>
            <a:r>
              <a:rPr lang="ko-KR" altLang="en-US" dirty="0" smtClean="0"/>
              <a:t>설계</a:t>
            </a:r>
            <a:endParaRPr lang="en-US" altLang="ko-KR" dirty="0" smtClean="0"/>
          </a:p>
        </p:txBody>
      </p:sp>
      <p:sp>
        <p:nvSpPr>
          <p:cNvPr id="29" name="TextBox 28"/>
          <p:cNvSpPr txBox="1"/>
          <p:nvPr/>
        </p:nvSpPr>
        <p:spPr>
          <a:xfrm>
            <a:off x="2048591" y="435154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구현</a:t>
            </a:r>
            <a:endParaRPr lang="en-US" altLang="ko-KR" dirty="0" smtClean="0"/>
          </a:p>
        </p:txBody>
      </p:sp>
      <p:sp>
        <p:nvSpPr>
          <p:cNvPr id="30" name="TextBox 29"/>
          <p:cNvSpPr txBox="1"/>
          <p:nvPr/>
        </p:nvSpPr>
        <p:spPr>
          <a:xfrm>
            <a:off x="2023260" y="503143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테스트</a:t>
            </a:r>
            <a:endParaRPr lang="en-US" altLang="ko-KR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2002502" y="5798515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앱스토어 등록</a:t>
            </a:r>
            <a:endParaRPr lang="en-US" altLang="ko-KR" dirty="0" smtClean="0"/>
          </a:p>
        </p:txBody>
      </p:sp>
      <p:sp>
        <p:nvSpPr>
          <p:cNvPr id="32" name="TextBox 31"/>
          <p:cNvSpPr txBox="1"/>
          <p:nvPr/>
        </p:nvSpPr>
        <p:spPr>
          <a:xfrm>
            <a:off x="1563920" y="164670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구분</a:t>
            </a:r>
            <a:endParaRPr lang="en-US" altLang="ko-KR" dirty="0" smtClean="0"/>
          </a:p>
        </p:txBody>
      </p:sp>
      <p:sp>
        <p:nvSpPr>
          <p:cNvPr id="33" name="TextBox 32"/>
          <p:cNvSpPr txBox="1"/>
          <p:nvPr/>
        </p:nvSpPr>
        <p:spPr>
          <a:xfrm>
            <a:off x="3758370" y="144424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일정</a:t>
            </a:r>
            <a:endParaRPr lang="en-US" altLang="ko-KR" dirty="0" smtClean="0"/>
          </a:p>
        </p:txBody>
      </p:sp>
      <p:sp>
        <p:nvSpPr>
          <p:cNvPr id="34" name="TextBox 33"/>
          <p:cNvSpPr txBox="1"/>
          <p:nvPr/>
        </p:nvSpPr>
        <p:spPr>
          <a:xfrm>
            <a:off x="6521899" y="1515240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</a:t>
            </a:r>
            <a:r>
              <a:rPr lang="ko-KR" altLang="en-US" dirty="0" smtClean="0"/>
              <a:t>월</a:t>
            </a:r>
            <a:endParaRPr lang="en-US" altLang="ko-KR" dirty="0" smtClean="0"/>
          </a:p>
        </p:txBody>
      </p:sp>
      <p:sp>
        <p:nvSpPr>
          <p:cNvPr id="35" name="TextBox 34"/>
          <p:cNvSpPr txBox="1"/>
          <p:nvPr/>
        </p:nvSpPr>
        <p:spPr>
          <a:xfrm>
            <a:off x="9966870" y="1498892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</a:t>
            </a:r>
            <a:r>
              <a:rPr lang="ko-KR" altLang="en-US" dirty="0" smtClean="0"/>
              <a:t>월</a:t>
            </a:r>
            <a:endParaRPr lang="en-US" altLang="ko-KR" dirty="0" smtClean="0"/>
          </a:p>
        </p:txBody>
      </p:sp>
      <p:sp>
        <p:nvSpPr>
          <p:cNvPr id="36" name="직사각형 35"/>
          <p:cNvSpPr/>
          <p:nvPr/>
        </p:nvSpPr>
        <p:spPr>
          <a:xfrm>
            <a:off x="4955562" y="1977932"/>
            <a:ext cx="872032" cy="43772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5834854" y="1993566"/>
            <a:ext cx="872032" cy="43772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연결선 37"/>
          <p:cNvCxnSpPr/>
          <p:nvPr/>
        </p:nvCxnSpPr>
        <p:spPr>
          <a:xfrm flipH="1" flipV="1">
            <a:off x="5823965" y="2016038"/>
            <a:ext cx="10889" cy="43847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 flipV="1">
            <a:off x="6714146" y="1993567"/>
            <a:ext cx="1091" cy="44072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/>
          <p:cNvCxnSpPr/>
          <p:nvPr/>
        </p:nvCxnSpPr>
        <p:spPr>
          <a:xfrm flipV="1">
            <a:off x="7811130" y="1977155"/>
            <a:ext cx="1091" cy="44072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6722497" y="2458071"/>
            <a:ext cx="1090268" cy="54726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6713874" y="3020375"/>
            <a:ext cx="1090268" cy="54726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7824778" y="3607522"/>
            <a:ext cx="1090268" cy="54726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8916595" y="3607522"/>
            <a:ext cx="1028364" cy="547267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9951856" y="4220106"/>
            <a:ext cx="565650" cy="618566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9944959" y="4875114"/>
            <a:ext cx="565650" cy="618566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10517506" y="4865872"/>
            <a:ext cx="565650" cy="618566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11063501" y="5571849"/>
            <a:ext cx="565650" cy="82555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8" name="직선 연결선 57"/>
          <p:cNvCxnSpPr/>
          <p:nvPr/>
        </p:nvCxnSpPr>
        <p:spPr>
          <a:xfrm>
            <a:off x="9951216" y="1993566"/>
            <a:ext cx="0" cy="43847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/>
          <p:nvPr/>
        </p:nvCxnSpPr>
        <p:spPr>
          <a:xfrm>
            <a:off x="10521779" y="2050845"/>
            <a:ext cx="0" cy="43847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1955451"/>
      </p:ext>
    </p:extLst>
  </p:cSld>
  <p:clrMapOvr>
    <a:masterClrMapping/>
  </p:clrMapOvr>
</p:sld>
</file>

<file path=ppt/theme/theme1.xml><?xml version="1.0" encoding="utf-8"?>
<a:theme xmlns:a="http://schemas.openxmlformats.org/drawingml/2006/main" name="줄기">
  <a:themeElements>
    <a:clrScheme name="줄기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줄기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줄기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580</TotalTime>
  <Words>282</Words>
  <Application>Microsoft Office PowerPoint</Application>
  <PresentationFormat>와이드스크린</PresentationFormat>
  <Paragraphs>103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HY중고딕</vt:lpstr>
      <vt:lpstr>Arial</vt:lpstr>
      <vt:lpstr>Century Gothic</vt:lpstr>
      <vt:lpstr>Wingdings 3</vt:lpstr>
      <vt:lpstr>줄기</vt:lpstr>
      <vt:lpstr>모바일웹기획서 </vt:lpstr>
      <vt:lpstr>기획의도  </vt:lpstr>
      <vt:lpstr>PowerPoint 프레젠테이션</vt:lpstr>
      <vt:lpstr>PowerPoint 프레젠테이션</vt:lpstr>
      <vt:lpstr>스토리보드설계</vt:lpstr>
      <vt:lpstr>모바일메인,서브디자인    </vt:lpstr>
      <vt:lpstr>제작일정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19</cp:revision>
  <dcterms:created xsi:type="dcterms:W3CDTF">2023-03-27T00:55:48Z</dcterms:created>
  <dcterms:modified xsi:type="dcterms:W3CDTF">2023-04-03T08:04:26Z</dcterms:modified>
</cp:coreProperties>
</file>

<file path=docProps/thumbnail.jpeg>
</file>